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/>
    <p:restoredTop sz="96327"/>
  </p:normalViewPr>
  <p:slideViewPr>
    <p:cSldViewPr snapToGrid="0">
      <p:cViewPr varScale="1">
        <p:scale>
          <a:sx n="125" d="100"/>
          <a:sy n="125" d="100"/>
        </p:scale>
        <p:origin x="1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1A3A-E753-C924-5357-494CBC9EE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Peer PULSE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EC1EE-DCD9-4118-E243-D518FD864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all-in-one platform for students, offering resources</a:t>
            </a:r>
          </a:p>
          <a:p>
            <a:r>
              <a:rPr lang="en-US" dirty="0"/>
              <a:t> like Living Housing, Events, Blogs, for member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6176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1BA2-DF63-2FBC-4D00-C3B77A0E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Tech </a:t>
            </a:r>
            <a:r>
              <a:rPr lang="en-US" dirty="0" err="1"/>
              <a:t>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AN Stack vs MERN Stack? How to Choose the Right Tech Stack - Moveo Apps">
            <a:extLst>
              <a:ext uri="{FF2B5EF4-FFF2-40B4-BE49-F238E27FC236}">
                <a16:creationId xmlns:a16="http://schemas.microsoft.com/office/drawing/2014/main" id="{2E343F0E-29C0-6E39-6BCF-0C9DCD69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200275"/>
            <a:ext cx="596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Brief Introduction to Mongoose ODM | by Shafiqullah Turkmen | Medium">
            <a:extLst>
              <a:ext uri="{FF2B5EF4-FFF2-40B4-BE49-F238E27FC236}">
                <a16:creationId xmlns:a16="http://schemas.microsoft.com/office/drawing/2014/main" id="{1BA8A535-6E63-56BB-281A-56D8AEBC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5" y="684221"/>
            <a:ext cx="3064971" cy="106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ss (style sheet language) - Wikipedia">
            <a:extLst>
              <a:ext uri="{FF2B5EF4-FFF2-40B4-BE49-F238E27FC236}">
                <a16:creationId xmlns:a16="http://schemas.microsoft.com/office/drawing/2014/main" id="{776C7005-C22E-E6F6-FB77-6668F30D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68" y="2421546"/>
            <a:ext cx="2283082" cy="17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On Earth Is Redux &amp; Why Should I Consider It For My React App? | by  Lukonde Mwila | Medium">
            <a:extLst>
              <a:ext uri="{FF2B5EF4-FFF2-40B4-BE49-F238E27FC236}">
                <a16:creationId xmlns:a16="http://schemas.microsoft.com/office/drawing/2014/main" id="{15B00276-7A85-813C-7747-00EC51F1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7546"/>
            <a:ext cx="2872259" cy="28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JSON Web Tokens - jwt.io">
            <a:extLst>
              <a:ext uri="{FF2B5EF4-FFF2-40B4-BE49-F238E27FC236}">
                <a16:creationId xmlns:a16="http://schemas.microsoft.com/office/drawing/2014/main" id="{BF6EEB85-103E-3348-56AC-A06482FAE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TheKenyanDev: Access &amp; Refresh Tokens - A Deep Dive into the JWT  Authentication Flow By Building an Authentication System with NodeJS &amp; Redis">
            <a:extLst>
              <a:ext uri="{FF2B5EF4-FFF2-40B4-BE49-F238E27FC236}">
                <a16:creationId xmlns:a16="http://schemas.microsoft.com/office/drawing/2014/main" id="{C5F4B307-B1FC-A3F9-AF4B-65E157DF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09" y="4786613"/>
            <a:ext cx="2986216" cy="186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odemailer – Send e-mails with Node.JS">
            <a:extLst>
              <a:ext uri="{FF2B5EF4-FFF2-40B4-BE49-F238E27FC236}">
                <a16:creationId xmlns:a16="http://schemas.microsoft.com/office/drawing/2014/main" id="{1A69D9CF-C8DE-913D-AAB4-FA344884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334" y="4570627"/>
            <a:ext cx="2679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Material UI V4 Is Out MUI, 52% OFF, 48% OFF">
            <a:extLst>
              <a:ext uri="{FF2B5EF4-FFF2-40B4-BE49-F238E27FC236}">
                <a16:creationId xmlns:a16="http://schemas.microsoft.com/office/drawing/2014/main" id="{692701F7-0044-9FFA-DEB6-DF111E63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08" y="424197"/>
            <a:ext cx="1554892" cy="13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AFABCC87-B442-FAC1-73BD-C4BF59A47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49" y="658001"/>
            <a:ext cx="2977978" cy="4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4967-E006-3C72-28A5-26409807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7F23-104A-7AE7-6290-3A1D920B0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150" y="1879710"/>
            <a:ext cx="4815840" cy="27170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Raveena Ravindra Ingale</a:t>
            </a:r>
          </a:p>
          <a:p>
            <a:pPr marL="0" indent="0" algn="just">
              <a:buNone/>
            </a:pPr>
            <a:r>
              <a:rPr lang="en-US" sz="3200" dirty="0"/>
              <a:t>Hari </a:t>
            </a:r>
            <a:r>
              <a:rPr lang="en-US" sz="3200" dirty="0" err="1"/>
              <a:t>Sriya</a:t>
            </a:r>
            <a:r>
              <a:rPr lang="en-US" sz="3200" dirty="0"/>
              <a:t> </a:t>
            </a:r>
            <a:r>
              <a:rPr lang="en-US" sz="3200" dirty="0" err="1"/>
              <a:t>Pelluri</a:t>
            </a:r>
            <a:endParaRPr lang="en-US" sz="3200" dirty="0"/>
          </a:p>
          <a:p>
            <a:pPr marL="0" indent="0" algn="just">
              <a:buNone/>
            </a:pPr>
            <a:r>
              <a:rPr lang="en-US" sz="3200" dirty="0"/>
              <a:t>Kavya Rachana </a:t>
            </a:r>
            <a:r>
              <a:rPr lang="en-US" sz="3200" dirty="0" err="1"/>
              <a:t>Malluvalasa</a:t>
            </a:r>
            <a:endParaRPr lang="en-US" sz="3200" dirty="0"/>
          </a:p>
          <a:p>
            <a:pPr marL="0" indent="0" algn="just">
              <a:buNone/>
            </a:pPr>
            <a:r>
              <a:rPr lang="en-US" sz="3200" dirty="0"/>
              <a:t>Sai Krishna Reddy </a:t>
            </a:r>
            <a:r>
              <a:rPr lang="en-US" sz="3200" dirty="0" err="1"/>
              <a:t>Gaddam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717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B58E4-0E36-08C9-559C-FD6A24B0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2707"/>
            <a:ext cx="7772400" cy="4512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D646B-1256-797D-574F-3654E9DEA87A}"/>
              </a:ext>
            </a:extLst>
          </p:cNvPr>
          <p:cNvSpPr txBox="1"/>
          <p:nvPr/>
        </p:nvSpPr>
        <p:spPr>
          <a:xfrm>
            <a:off x="3585665" y="426720"/>
            <a:ext cx="502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Landing Page of </a:t>
            </a:r>
            <a:r>
              <a:rPr lang="en-US" sz="3600" dirty="0" err="1"/>
              <a:t>Peerpulse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603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63805-BF3B-AB99-FEFF-3321F521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2707"/>
            <a:ext cx="7772400" cy="45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04F72-5F0A-82F4-E385-F6B0ED20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20" y="1812787"/>
            <a:ext cx="7772400" cy="4512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0576D-3883-0F41-FB4F-07F59B6F2FB5}"/>
              </a:ext>
            </a:extLst>
          </p:cNvPr>
          <p:cNvSpPr txBox="1"/>
          <p:nvPr/>
        </p:nvSpPr>
        <p:spPr>
          <a:xfrm>
            <a:off x="5513148" y="833120"/>
            <a:ext cx="2374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Blogs Page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8222473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</TotalTime>
  <Words>46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Parcel</vt:lpstr>
      <vt:lpstr>Peer PULSE</vt:lpstr>
      <vt:lpstr>Tech STack</vt:lpstr>
      <vt:lpstr>PowerPoint Presentation</vt:lpstr>
      <vt:lpstr>Team Members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PULSE</dc:title>
  <dc:creator>Raveena Ingale</dc:creator>
  <cp:lastModifiedBy>Raveena Ingale</cp:lastModifiedBy>
  <cp:revision>1</cp:revision>
  <dcterms:created xsi:type="dcterms:W3CDTF">2023-12-14T03:17:39Z</dcterms:created>
  <dcterms:modified xsi:type="dcterms:W3CDTF">2023-12-14T03:46:54Z</dcterms:modified>
</cp:coreProperties>
</file>